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74C413B-8F30-40D9-8C5F-3301DCED18B7}" type="datetimeFigureOut">
              <a:rPr lang="en-US" smtClean="0"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457F45-E43E-48A8-80A0-3C1FC15FDD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School Improvement through Systematic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Chapter 4</a:t>
            </a:r>
          </a:p>
        </p:txBody>
      </p:sp>
    </p:spTree>
    <p:extLst>
      <p:ext uri="{BB962C8B-B14F-4D97-AF65-F5344CB8AC3E}">
        <p14:creationId xmlns:p14="http://schemas.microsoft.com/office/powerpoint/2010/main" val="148663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Principal’s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Hall and </a:t>
            </a:r>
            <a:r>
              <a:rPr lang="en-US" dirty="0" err="1" smtClean="0"/>
              <a:t>Hord</a:t>
            </a:r>
            <a:r>
              <a:rPr lang="en-US" dirty="0" smtClean="0"/>
              <a:t> mean by: </a:t>
            </a:r>
            <a:r>
              <a:rPr lang="en-US" dirty="0" smtClean="0">
                <a:solidFill>
                  <a:srgbClr val="FF0000"/>
                </a:solidFill>
              </a:rPr>
              <a:t>“Change is a process not an event.”</a:t>
            </a:r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Research on effective schools highlights the role of the principal in establishing goals and objectives for the school.</a:t>
            </a:r>
          </a:p>
          <a:p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do effective principals do to establish these goals and objectives?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Baseline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Sources</a:t>
            </a:r>
          </a:p>
          <a:p>
            <a:pPr lvl="1"/>
            <a:r>
              <a:rPr lang="en-US" dirty="0" smtClean="0"/>
              <a:t>Demographic Data</a:t>
            </a:r>
          </a:p>
          <a:p>
            <a:pPr lvl="1"/>
            <a:r>
              <a:rPr lang="en-US" dirty="0" smtClean="0"/>
              <a:t>Community Data</a:t>
            </a:r>
          </a:p>
          <a:p>
            <a:pPr lvl="1"/>
            <a:r>
              <a:rPr lang="en-US" dirty="0" smtClean="0"/>
              <a:t>Staff Data</a:t>
            </a:r>
          </a:p>
          <a:p>
            <a:pPr lvl="1"/>
            <a:r>
              <a:rPr lang="en-US" dirty="0" smtClean="0"/>
              <a:t>Test Data</a:t>
            </a:r>
          </a:p>
          <a:p>
            <a:pPr lvl="1"/>
            <a:r>
              <a:rPr lang="en-US" dirty="0" smtClean="0"/>
              <a:t>School Processes</a:t>
            </a:r>
          </a:p>
          <a:p>
            <a:pPr lvl="1"/>
            <a:r>
              <a:rPr lang="en-US" dirty="0" smtClean="0"/>
              <a:t>Perceptual Data</a:t>
            </a:r>
          </a:p>
          <a:p>
            <a:pPr lvl="1"/>
            <a:r>
              <a:rPr lang="en-US" dirty="0" smtClean="0"/>
              <a:t>Organizational Climate and Health Data</a:t>
            </a:r>
          </a:p>
          <a:p>
            <a:pPr lvl="1"/>
            <a:r>
              <a:rPr lang="en-US" dirty="0" smtClean="0"/>
              <a:t>Survey Materials/Administration—MELS 602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365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Vision and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Vision:</a:t>
            </a:r>
          </a:p>
          <a:p>
            <a:pPr lvl="1"/>
            <a:r>
              <a:rPr lang="en-US" dirty="0" smtClean="0"/>
              <a:t>A statement of beliefs can be thought of as a foundation of a philosophy for the school and should represent the collective thinking of the staff and community representatives.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Mission:</a:t>
            </a:r>
          </a:p>
          <a:p>
            <a:pPr lvl="1"/>
            <a:r>
              <a:rPr lang="en-US" dirty="0" smtClean="0"/>
              <a:t>A goal statement indicating the intended direction relative to a belief statement.</a:t>
            </a:r>
          </a:p>
          <a:p>
            <a:pPr lvl="1"/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Do you believe in your school’s vision and mission?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Why or why not?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and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/>
              <a:t>Divide into 5 groups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 a group, develop a vision and mission for your entire MELS experience.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 prepared to share your Vision and Mission with the whole group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As a whole group, merge these five visions and missions into one vision and one mission.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5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WU PowerPoin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GWU PowerPoint Theme</Template>
  <TotalTime>22</TotalTime>
  <Words>203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GWU PowerPoint Theme</vt:lpstr>
      <vt:lpstr>School Improvement through Systematic Planning</vt:lpstr>
      <vt:lpstr>The Principal’s Role</vt:lpstr>
      <vt:lpstr>Gathering Baseline Data</vt:lpstr>
      <vt:lpstr>Determining Vision and Mission</vt:lpstr>
      <vt:lpstr>Vision and Mission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Church</dc:creator>
  <cp:lastModifiedBy>Jeff Church</cp:lastModifiedBy>
  <cp:revision>4</cp:revision>
  <dcterms:created xsi:type="dcterms:W3CDTF">2012-09-03T17:23:13Z</dcterms:created>
  <dcterms:modified xsi:type="dcterms:W3CDTF">2012-09-03T17:46:03Z</dcterms:modified>
</cp:coreProperties>
</file>